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7"/>
  </p:notesMasterIdLst>
  <p:sldIdLst>
    <p:sldId id="256" r:id="rId2"/>
    <p:sldId id="257" r:id="rId3"/>
    <p:sldId id="342" r:id="rId4"/>
    <p:sldId id="258" r:id="rId5"/>
    <p:sldId id="259" r:id="rId6"/>
    <p:sldId id="422" r:id="rId7"/>
    <p:sldId id="409" r:id="rId8"/>
    <p:sldId id="399" r:id="rId9"/>
    <p:sldId id="423" r:id="rId10"/>
    <p:sldId id="424" r:id="rId11"/>
    <p:sldId id="425" r:id="rId12"/>
    <p:sldId id="426" r:id="rId13"/>
    <p:sldId id="410" r:id="rId14"/>
    <p:sldId id="411" r:id="rId15"/>
    <p:sldId id="267" r:id="rId1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91" autoAdjust="0"/>
    <p:restoredTop sz="90189" autoAdjust="0"/>
  </p:normalViewPr>
  <p:slideViewPr>
    <p:cSldViewPr snapToGrid="0" snapToObjects="1">
      <p:cViewPr>
        <p:scale>
          <a:sx n="100" d="100"/>
          <a:sy n="100" d="100"/>
        </p:scale>
        <p:origin x="-1336" y="3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4008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interSettings" Target="printerSettings/printerSettings1.bin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5D41C8-0A92-DD47-AB00-F0EFFD66679B}" type="datetimeFigureOut">
              <a:rPr lang="en-US" smtClean="0"/>
              <a:t>12/6/11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AB357A-3C6D-9E43-AB07-807CDFEA83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4022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5 minutes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AB357A-3C6D-9E43-AB07-807CDFEA83A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8675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Break – 8 minutes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AB357A-3C6D-9E43-AB07-807CDFEA83A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3574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AB357A-3C6D-9E43-AB07-807CDFEA83A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5890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10 minutes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AB357A-3C6D-9E43-AB07-807CDFEA83A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5865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20 -</a:t>
            </a:r>
            <a:r>
              <a:rPr lang="en-US" baseline="0" dirty="0" smtClean="0"/>
              <a:t> 30</a:t>
            </a:r>
            <a:r>
              <a:rPr lang="en-US" dirty="0" smtClean="0"/>
              <a:t> minutes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AB357A-3C6D-9E43-AB07-807CDFEA83A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8800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20 -</a:t>
            </a:r>
            <a:r>
              <a:rPr lang="en-US" baseline="0" dirty="0" smtClean="0"/>
              <a:t> 30</a:t>
            </a:r>
            <a:r>
              <a:rPr lang="en-US" dirty="0" smtClean="0"/>
              <a:t> minutes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AB357A-3C6D-9E43-AB07-807CDFEA83A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8800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Break – 8 minutes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AB357A-3C6D-9E43-AB07-807CDFEA83A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3574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www.flickr.com</a:t>
            </a:r>
            <a:r>
              <a:rPr lang="en-US" dirty="0" smtClean="0"/>
              <a:t>/photos/kurdistan4all/5614565130/sizes/l/in/</a:t>
            </a:r>
            <a:r>
              <a:rPr lang="en-US" dirty="0" err="1" smtClean="0"/>
              <a:t>photostream</a:t>
            </a:r>
            <a:r>
              <a:rPr lang="en-US" dirty="0" smtClean="0"/>
              <a:t>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AB357A-3C6D-9E43-AB07-807CDFEA83A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1378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www.flickr.com</a:t>
            </a:r>
            <a:r>
              <a:rPr lang="en-US" dirty="0" smtClean="0"/>
              <a:t>/photos/</a:t>
            </a:r>
            <a:r>
              <a:rPr lang="en-US" dirty="0" err="1" smtClean="0"/>
              <a:t>annrkiszt</a:t>
            </a:r>
            <a:r>
              <a:rPr lang="en-US" dirty="0" smtClean="0"/>
              <a:t>/5100526558/sizes/l/in/</a:t>
            </a:r>
            <a:r>
              <a:rPr lang="en-US" dirty="0" err="1" smtClean="0"/>
              <a:t>photostream</a:t>
            </a:r>
            <a:r>
              <a:rPr lang="en-US" dirty="0" smtClean="0"/>
              <a:t>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AB357A-3C6D-9E43-AB07-807CDFEA83A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7998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www.flickr.com</a:t>
            </a:r>
            <a:r>
              <a:rPr lang="en-US" dirty="0" smtClean="0"/>
              <a:t>/photos/</a:t>
            </a:r>
            <a:r>
              <a:rPr lang="en-US" dirty="0" err="1" smtClean="0"/>
              <a:t>clurr</a:t>
            </a:r>
            <a:r>
              <a:rPr lang="en-US" dirty="0" smtClean="0"/>
              <a:t>/2390835568/sizes/l/in/</a:t>
            </a:r>
            <a:r>
              <a:rPr lang="en-US" dirty="0" err="1" smtClean="0"/>
              <a:t>photostream</a:t>
            </a:r>
            <a:r>
              <a:rPr lang="en-US" dirty="0" smtClean="0"/>
              <a:t>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AB357A-3C6D-9E43-AB07-807CDFEA83A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419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www.flickr.com</a:t>
            </a:r>
            <a:r>
              <a:rPr lang="en-US" dirty="0" smtClean="0"/>
              <a:t>/photos/</a:t>
            </a:r>
            <a:r>
              <a:rPr lang="en-US" dirty="0" err="1" smtClean="0"/>
              <a:t>titanas</a:t>
            </a:r>
            <a:r>
              <a:rPr lang="en-US" dirty="0" smtClean="0"/>
              <a:t>/620861371/sizes/l/in/</a:t>
            </a:r>
            <a:r>
              <a:rPr lang="en-US" dirty="0" err="1" smtClean="0"/>
              <a:t>photostream</a:t>
            </a:r>
            <a:r>
              <a:rPr lang="en-US" smtClean="0"/>
              <a:t>/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AB357A-3C6D-9E43-AB07-807CDFEA83A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0144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Relationship Id="rId3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Relationship Id="rId3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Relationship Id="rId3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15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7162800" cy="6858000"/>
            </a:xfrm>
            <a:prstGeom prst="rect">
              <a:avLst/>
            </a:prstGeom>
            <a:gradFill flip="none" rotWithShape="1">
              <a:gsLst>
                <a:gs pos="0">
                  <a:srgbClr val="010101">
                    <a:alpha val="51765"/>
                  </a:srgbClr>
                </a:gs>
                <a:gs pos="60000">
                  <a:srgbClr val="FEFEFE">
                    <a:alpha val="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1143000" y="0"/>
              <a:ext cx="8001000" cy="6858000"/>
            </a:xfrm>
            <a:prstGeom prst="rect">
              <a:avLst/>
            </a:prstGeom>
            <a:gradFill flip="none" rotWithShape="1">
              <a:gsLst>
                <a:gs pos="0">
                  <a:srgbClr val="010101">
                    <a:alpha val="56000"/>
                  </a:srgbClr>
                </a:gs>
                <a:gs pos="61000">
                  <a:srgbClr val="FEFEFE">
                    <a:alpha val="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Freeform 9"/>
          <p:cNvSpPr/>
          <p:nvPr/>
        </p:nvSpPr>
        <p:spPr>
          <a:xfrm rot="10800000">
            <a:off x="891821" y="5617774"/>
            <a:ext cx="7382935" cy="537210"/>
          </a:xfrm>
          <a:custGeom>
            <a:avLst/>
            <a:gdLst>
              <a:gd name="connsiteX0" fmla="*/ 0 w 7955280"/>
              <a:gd name="connsiteY0" fmla="*/ 495300 h 495300"/>
              <a:gd name="connsiteX1" fmla="*/ 169546 w 7955280"/>
              <a:gd name="connsiteY1" fmla="*/ 0 h 495300"/>
              <a:gd name="connsiteX2" fmla="*/ 7785734 w 7955280"/>
              <a:gd name="connsiteY2" fmla="*/ 0 h 495300"/>
              <a:gd name="connsiteX3" fmla="*/ 7955280 w 7955280"/>
              <a:gd name="connsiteY3" fmla="*/ 495300 h 495300"/>
              <a:gd name="connsiteX4" fmla="*/ 0 w 7955280"/>
              <a:gd name="connsiteY4" fmla="*/ 495300 h 495300"/>
              <a:gd name="connsiteX0" fmla="*/ 0 w 7955280"/>
              <a:gd name="connsiteY0" fmla="*/ 495300 h 495300"/>
              <a:gd name="connsiteX1" fmla="*/ 169546 w 7955280"/>
              <a:gd name="connsiteY1" fmla="*/ 0 h 495300"/>
              <a:gd name="connsiteX2" fmla="*/ 3966210 w 7955280"/>
              <a:gd name="connsiteY2" fmla="*/ 95250 h 495300"/>
              <a:gd name="connsiteX3" fmla="*/ 7785734 w 7955280"/>
              <a:gd name="connsiteY3" fmla="*/ 0 h 495300"/>
              <a:gd name="connsiteX4" fmla="*/ 7955280 w 7955280"/>
              <a:gd name="connsiteY4" fmla="*/ 495300 h 495300"/>
              <a:gd name="connsiteX5" fmla="*/ 0 w 7955280"/>
              <a:gd name="connsiteY5" fmla="*/ 495300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955280" h="495300">
                <a:moveTo>
                  <a:pt x="0" y="495300"/>
                </a:moveTo>
                <a:lnTo>
                  <a:pt x="169546" y="0"/>
                </a:lnTo>
                <a:lnTo>
                  <a:pt x="3966210" y="95250"/>
                </a:lnTo>
                <a:lnTo>
                  <a:pt x="7785734" y="0"/>
                </a:lnTo>
                <a:lnTo>
                  <a:pt x="7955280" y="495300"/>
                </a:lnTo>
                <a:lnTo>
                  <a:pt x="0" y="495300"/>
                </a:lnTo>
                <a:close/>
              </a:path>
            </a:pathLst>
          </a:custGeom>
          <a:gradFill flip="none" rotWithShape="1">
            <a:gsLst>
              <a:gs pos="30000">
                <a:srgbClr val="010101">
                  <a:alpha val="34000"/>
                </a:srgbClr>
              </a:gs>
              <a:gs pos="100000">
                <a:srgbClr val="010101">
                  <a:alpha val="26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989952" y="1016990"/>
            <a:ext cx="7179733" cy="4831643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990600" y="1009650"/>
            <a:ext cx="7179733" cy="4831643"/>
          </a:xfrm>
          <a:prstGeom prst="rect">
            <a:avLst/>
          </a:prstGeom>
          <a:blipFill dpi="0" rotWithShape="1">
            <a:blip r:embed="rId2" cstate="print">
              <a:alphaModFix amt="20000"/>
              <a:grayscl/>
              <a:lum contrast="12000"/>
            </a:blip>
            <a:srcRect/>
            <a:tile tx="0" ty="0" sx="100000" sy="100000" flip="none" algn="tl"/>
          </a:blip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2" descr="C:\Users\Administrator\Desktop\Pushpin Dev\Assets\pushpinLef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1435684">
            <a:off x="769521" y="702069"/>
            <a:ext cx="567831" cy="567830"/>
          </a:xfrm>
          <a:prstGeom prst="rect">
            <a:avLst/>
          </a:prstGeom>
          <a:noFill/>
        </p:spPr>
      </p:pic>
      <p:pic>
        <p:nvPicPr>
          <p:cNvPr id="14" name="Picture 2" descr="C:\Users\Administrator\Desktop\Pushpin Dev\Assets\pushpinLef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4096196">
            <a:off x="7855433" y="749720"/>
            <a:ext cx="566928" cy="566928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27201" y="1794935"/>
            <a:ext cx="5723468" cy="1828090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27200" y="3736622"/>
            <a:ext cx="5712179" cy="1524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770676" y="5357592"/>
            <a:ext cx="1213821" cy="365125"/>
          </a:xfrm>
        </p:spPr>
        <p:txBody>
          <a:bodyPr/>
          <a:lstStyle/>
          <a:p>
            <a:fld id="{B7C3F878-F5E8-489B-AC8A-64F2A7E22C28}" type="datetimeFigureOut">
              <a:rPr lang="en-US" smtClean="0"/>
              <a:pPr/>
              <a:t>12/6/11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74044" y="5357592"/>
            <a:ext cx="503484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213930" y="5357592"/>
            <a:ext cx="554023" cy="365125"/>
          </a:xfrm>
        </p:spPr>
        <p:txBody>
          <a:bodyPr/>
          <a:lstStyle>
            <a:lvl1pPr algn="ctr">
              <a:defRPr/>
            </a:lvl1pPr>
          </a:lstStyle>
          <a:p>
            <a:fld id="{651FC063-5EA9-49AF-AFAF-D68C9E82B23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ctr"/>
          <a:lstStyle>
            <a:lvl1pPr marL="274320" indent="-274320">
              <a:buFont typeface="Wingdings" charset="2"/>
              <a:buChar char="v"/>
              <a:defRPr/>
            </a:lvl1pPr>
            <a:lvl2pPr marL="640080" indent="-274320">
              <a:buFont typeface="Wingdings" charset="2"/>
              <a:buChar char="v"/>
              <a:defRPr/>
            </a:lvl2pPr>
            <a:lvl3pPr marL="914400" indent="-228600">
              <a:buFont typeface="Wingdings" charset="2"/>
              <a:buChar char="v"/>
              <a:defRPr/>
            </a:lvl3pPr>
            <a:lvl4pPr marL="1280160" indent="-228600">
              <a:buFont typeface="Wingdings" charset="2"/>
              <a:buChar char="v"/>
              <a:defRPr/>
            </a:lvl4pPr>
            <a:lvl5pPr marL="1645920" indent="-228600">
              <a:buFont typeface="Wingdings" charset="2"/>
              <a:buChar char="v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3F878-F5E8-489B-AC8A-64F2A7E22C28}" type="datetimeFigureOut">
              <a:rPr lang="en-US" smtClean="0"/>
              <a:pPr/>
              <a:t>12/6/11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FC063-5EA9-49AF-AFAF-D68C9E82B23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1" y="925690"/>
            <a:ext cx="1430867" cy="476391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8221" y="1106312"/>
            <a:ext cx="5178779" cy="4402667"/>
          </a:xfrm>
        </p:spPr>
        <p:txBody>
          <a:bodyPr vert="eaVert"/>
          <a:lstStyle>
            <a:lvl1pPr marL="274320" indent="-274320">
              <a:buFont typeface="Wingdings" charset="2"/>
              <a:buChar char="v"/>
              <a:defRPr/>
            </a:lvl1pPr>
            <a:lvl2pPr marL="640080" indent="-274320">
              <a:buFont typeface="Wingdings" charset="2"/>
              <a:buChar char="v"/>
              <a:defRPr/>
            </a:lvl2pPr>
            <a:lvl3pPr marL="914400" indent="-228600">
              <a:buFont typeface="Wingdings" charset="2"/>
              <a:buChar char="v"/>
              <a:defRPr/>
            </a:lvl3pPr>
            <a:lvl4pPr marL="1280160" indent="-228600">
              <a:buFont typeface="Wingdings" charset="2"/>
              <a:buChar char="v"/>
              <a:defRPr/>
            </a:lvl4pPr>
            <a:lvl5pPr marL="1645920" indent="-228600">
              <a:buFont typeface="Wingdings" charset="2"/>
              <a:buChar char="v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3F878-F5E8-489B-AC8A-64F2A7E22C28}" type="datetimeFigureOut">
              <a:rPr lang="en-US" smtClean="0"/>
              <a:pPr/>
              <a:t>12/6/11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FC063-5EA9-49AF-AFAF-D68C9E82B23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74320" indent="-274320">
              <a:buFont typeface="Wingdings" charset="2"/>
              <a:buChar char="v"/>
              <a:defRPr/>
            </a:lvl1pPr>
            <a:lvl2pPr marL="640080" indent="-274320">
              <a:buFont typeface="Wingdings" charset="2"/>
              <a:buChar char="v"/>
              <a:defRPr/>
            </a:lvl2pPr>
            <a:lvl3pPr marL="914400" indent="-228600">
              <a:buFont typeface="Wingdings" charset="2"/>
              <a:buChar char="v"/>
              <a:defRPr/>
            </a:lvl3pPr>
            <a:lvl4pPr marL="1280160" indent="-228600">
              <a:buFont typeface="Wingdings" charset="2"/>
              <a:buChar char="v"/>
              <a:defRPr/>
            </a:lvl4pPr>
            <a:lvl5pPr marL="1645920" indent="-228600">
              <a:buFont typeface="Wingdings" charset="2"/>
              <a:buChar char="v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3F878-F5E8-489B-AC8A-64F2A7E22C28}" type="datetimeFigureOut">
              <a:rPr lang="en-US" smtClean="0"/>
              <a:pPr/>
              <a:t>12/6/11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FC063-5EA9-49AF-AFAF-D68C9E82B23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979" y="2239430"/>
            <a:ext cx="6254044" cy="1362075"/>
          </a:xfrm>
        </p:spPr>
        <p:txBody>
          <a:bodyPr anchor="b"/>
          <a:lstStyle>
            <a:lvl1pPr algn="ctr">
              <a:defRPr sz="4000" b="0" cap="none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6267" y="3725334"/>
            <a:ext cx="6231467" cy="1309511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3F878-F5E8-489B-AC8A-64F2A7E22C28}" type="datetimeFigureOut">
              <a:rPr lang="en-US" smtClean="0"/>
              <a:pPr/>
              <a:t>12/6/11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FC063-5EA9-49AF-AFAF-D68C9E82B23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3F878-F5E8-489B-AC8A-64F2A7E22C28}" type="datetimeFigureOut">
              <a:rPr lang="en-US" smtClean="0"/>
              <a:pPr/>
              <a:t>12/6/11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FC063-5EA9-49AF-AFAF-D68C9E82B23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1298448" y="2121407"/>
            <a:ext cx="3200400" cy="3602736"/>
          </a:xfrm>
        </p:spPr>
        <p:txBody>
          <a:bodyPr/>
          <a:lstStyle>
            <a:lvl1pPr marL="274320" indent="-274320">
              <a:buFont typeface="Wingdings" charset="2"/>
              <a:buChar char="v"/>
              <a:defRPr/>
            </a:lvl1pPr>
            <a:lvl2pPr marL="640080" indent="-274320">
              <a:buFont typeface="Wingdings" charset="2"/>
              <a:buChar char="v"/>
              <a:defRPr/>
            </a:lvl2pPr>
            <a:lvl3pPr marL="914400" indent="-228600">
              <a:buFont typeface="Wingdings" charset="2"/>
              <a:buChar char="v"/>
              <a:defRPr/>
            </a:lvl3pPr>
            <a:lvl4pPr marL="1280160" indent="-228600">
              <a:buFont typeface="Wingdings" charset="2"/>
              <a:buChar char="v"/>
              <a:defRPr/>
            </a:lvl4pPr>
            <a:lvl5pPr marL="1645920" indent="-228600">
              <a:buFont typeface="Wingdings" charset="2"/>
              <a:buChar char="v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63440" y="2119313"/>
            <a:ext cx="3200400" cy="3605212"/>
          </a:xfrm>
        </p:spPr>
        <p:txBody>
          <a:bodyPr/>
          <a:lstStyle>
            <a:lvl1pPr marL="274320" indent="-274320">
              <a:buFont typeface="Wingdings" charset="2"/>
              <a:buChar char="v"/>
              <a:defRPr/>
            </a:lvl1pPr>
            <a:lvl2pPr marL="640080" indent="-274320">
              <a:buFont typeface="Wingdings" charset="2"/>
              <a:buChar char="v"/>
              <a:defRPr/>
            </a:lvl2pPr>
            <a:lvl3pPr marL="914400" indent="-228600">
              <a:buFont typeface="Wingdings" charset="2"/>
              <a:buChar char="v"/>
              <a:defRPr/>
            </a:lvl3pPr>
            <a:lvl4pPr marL="1280160" indent="-228600">
              <a:buFont typeface="Wingdings" charset="2"/>
              <a:buChar char="v"/>
              <a:defRPr/>
            </a:lvl4pPr>
            <a:lvl5pPr marL="1645920" indent="-228600">
              <a:buFont typeface="Wingdings" charset="2"/>
              <a:buChar char="v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5023" y="817582"/>
            <a:ext cx="6965245" cy="689485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57869" y="1614322"/>
            <a:ext cx="2939521" cy="536211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10669" y="1614321"/>
            <a:ext cx="2944368" cy="538010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3F878-F5E8-489B-AC8A-64F2A7E22C28}" type="datetimeFigureOut">
              <a:rPr lang="en-US" smtClean="0"/>
              <a:pPr/>
              <a:t>12/6/11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FC063-5EA9-49AF-AFAF-D68C9E82B23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1298448" y="2302933"/>
            <a:ext cx="3227832" cy="3421211"/>
          </a:xfrm>
        </p:spPr>
        <p:txBody>
          <a:bodyPr/>
          <a:lstStyle>
            <a:lvl1pPr marL="274320" indent="-274320">
              <a:buFont typeface="Wingdings" charset="2"/>
              <a:buChar char="v"/>
              <a:defRPr/>
            </a:lvl1pPr>
            <a:lvl2pPr marL="640080" indent="-274320">
              <a:buFont typeface="Wingdings" charset="2"/>
              <a:buChar char="v"/>
              <a:defRPr/>
            </a:lvl2pPr>
            <a:lvl3pPr marL="914400" indent="-228600">
              <a:buFont typeface="Wingdings" charset="2"/>
              <a:buChar char="v"/>
              <a:defRPr/>
            </a:lvl3pPr>
            <a:lvl4pPr marL="1280160" indent="-228600">
              <a:buFont typeface="Wingdings" charset="2"/>
              <a:buChar char="v"/>
              <a:defRPr/>
            </a:lvl4pPr>
            <a:lvl5pPr marL="1645920" indent="-228600">
              <a:buFont typeface="Wingdings" charset="2"/>
              <a:buChar char="v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45151" y="2303378"/>
            <a:ext cx="3227832" cy="3421211"/>
          </a:xfrm>
        </p:spPr>
        <p:txBody>
          <a:bodyPr/>
          <a:lstStyle>
            <a:lvl1pPr marL="274320" indent="-274320">
              <a:buFont typeface="Wingdings" charset="2"/>
              <a:buChar char="v"/>
              <a:defRPr/>
            </a:lvl1pPr>
            <a:lvl2pPr marL="640080" indent="-274320">
              <a:buFont typeface="Wingdings" charset="2"/>
              <a:buChar char="v"/>
              <a:defRPr/>
            </a:lvl2pPr>
            <a:lvl3pPr marL="914400" indent="-228600">
              <a:buFont typeface="Wingdings" charset="2"/>
              <a:buChar char="v"/>
              <a:defRPr/>
            </a:lvl3pPr>
            <a:lvl4pPr marL="1280160" indent="-228600">
              <a:buFont typeface="Wingdings" charset="2"/>
              <a:buChar char="v"/>
              <a:defRPr/>
            </a:lvl4pPr>
            <a:lvl5pPr marL="1645920" indent="-228600">
              <a:buFont typeface="Wingdings" charset="2"/>
              <a:buChar char="v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3F878-F5E8-489B-AC8A-64F2A7E22C28}" type="datetimeFigureOut">
              <a:rPr lang="en-US" smtClean="0"/>
              <a:pPr/>
              <a:t>12/6/11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FC063-5EA9-49AF-AFAF-D68C9E82B23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3F878-F5E8-489B-AC8A-64F2A7E22C28}" type="datetimeFigureOut">
              <a:rPr lang="en-US" smtClean="0"/>
              <a:pPr/>
              <a:t>12/6/11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FC063-5EA9-49AF-AFAF-D68C9E82B23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15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7162800" cy="6858000"/>
            </a:xfrm>
            <a:prstGeom prst="rect">
              <a:avLst/>
            </a:prstGeom>
            <a:gradFill flip="none" rotWithShape="1">
              <a:gsLst>
                <a:gs pos="0">
                  <a:srgbClr val="010101">
                    <a:alpha val="51765"/>
                  </a:srgbClr>
                </a:gs>
                <a:gs pos="60000">
                  <a:srgbClr val="FEFEFE">
                    <a:alpha val="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143000" y="0"/>
              <a:ext cx="8001000" cy="6858000"/>
            </a:xfrm>
            <a:prstGeom prst="rect">
              <a:avLst/>
            </a:prstGeom>
            <a:gradFill flip="none" rotWithShape="1">
              <a:gsLst>
                <a:gs pos="0">
                  <a:srgbClr val="010101">
                    <a:alpha val="56000"/>
                  </a:srgbClr>
                </a:gs>
                <a:gs pos="61000">
                  <a:srgbClr val="FEFEFE">
                    <a:alpha val="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Freeform 10"/>
          <p:cNvSpPr/>
          <p:nvPr/>
        </p:nvSpPr>
        <p:spPr>
          <a:xfrm rot="10800000">
            <a:off x="632177" y="6058038"/>
            <a:ext cx="7721601" cy="537210"/>
          </a:xfrm>
          <a:custGeom>
            <a:avLst/>
            <a:gdLst>
              <a:gd name="connsiteX0" fmla="*/ 0 w 7955280"/>
              <a:gd name="connsiteY0" fmla="*/ 495300 h 495300"/>
              <a:gd name="connsiteX1" fmla="*/ 169546 w 7955280"/>
              <a:gd name="connsiteY1" fmla="*/ 0 h 495300"/>
              <a:gd name="connsiteX2" fmla="*/ 7785734 w 7955280"/>
              <a:gd name="connsiteY2" fmla="*/ 0 h 495300"/>
              <a:gd name="connsiteX3" fmla="*/ 7955280 w 7955280"/>
              <a:gd name="connsiteY3" fmla="*/ 495300 h 495300"/>
              <a:gd name="connsiteX4" fmla="*/ 0 w 7955280"/>
              <a:gd name="connsiteY4" fmla="*/ 495300 h 495300"/>
              <a:gd name="connsiteX0" fmla="*/ 0 w 7955280"/>
              <a:gd name="connsiteY0" fmla="*/ 495300 h 495300"/>
              <a:gd name="connsiteX1" fmla="*/ 169546 w 7955280"/>
              <a:gd name="connsiteY1" fmla="*/ 0 h 495300"/>
              <a:gd name="connsiteX2" fmla="*/ 3966210 w 7955280"/>
              <a:gd name="connsiteY2" fmla="*/ 95250 h 495300"/>
              <a:gd name="connsiteX3" fmla="*/ 7785734 w 7955280"/>
              <a:gd name="connsiteY3" fmla="*/ 0 h 495300"/>
              <a:gd name="connsiteX4" fmla="*/ 7955280 w 7955280"/>
              <a:gd name="connsiteY4" fmla="*/ 495300 h 495300"/>
              <a:gd name="connsiteX5" fmla="*/ 0 w 7955280"/>
              <a:gd name="connsiteY5" fmla="*/ 495300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955280" h="495300">
                <a:moveTo>
                  <a:pt x="0" y="495300"/>
                </a:moveTo>
                <a:lnTo>
                  <a:pt x="169546" y="0"/>
                </a:lnTo>
                <a:lnTo>
                  <a:pt x="3966210" y="95250"/>
                </a:lnTo>
                <a:lnTo>
                  <a:pt x="7785734" y="0"/>
                </a:lnTo>
                <a:lnTo>
                  <a:pt x="7955280" y="495300"/>
                </a:lnTo>
                <a:lnTo>
                  <a:pt x="0" y="495300"/>
                </a:lnTo>
                <a:close/>
              </a:path>
            </a:pathLst>
          </a:custGeom>
          <a:gradFill flip="none" rotWithShape="1">
            <a:gsLst>
              <a:gs pos="30000">
                <a:srgbClr val="010101">
                  <a:alpha val="34000"/>
                </a:srgbClr>
              </a:gs>
              <a:gs pos="100000">
                <a:srgbClr val="010101">
                  <a:alpha val="26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 rot="60000">
            <a:off x="4468872" y="605163"/>
            <a:ext cx="3788941" cy="5722296"/>
          </a:xfrm>
          <a:prstGeom prst="rect">
            <a:avLst/>
          </a:prstGeom>
          <a:solidFill>
            <a:schemeClr val="bg1"/>
          </a:solid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 rot="60000">
            <a:off x="4471416" y="603504"/>
            <a:ext cx="3788941" cy="5722296"/>
          </a:xfrm>
          <a:prstGeom prst="rect">
            <a:avLst/>
          </a:prstGeom>
          <a:blipFill dpi="0" rotWithShape="1">
            <a:blip r:embed="rId2" cstate="print">
              <a:alphaModFix amt="20000"/>
              <a:grayscl/>
              <a:lum contrast="12000"/>
            </a:blip>
            <a:srcRect/>
            <a:tile tx="0" ty="0" sx="100000" sy="100000" flip="none" algn="tl"/>
          </a:blip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 rot="21540000">
            <a:off x="749204" y="576868"/>
            <a:ext cx="3788941" cy="5722296"/>
          </a:xfrm>
          <a:prstGeom prst="rect">
            <a:avLst/>
          </a:prstGeom>
          <a:solidFill>
            <a:schemeClr val="bg1"/>
          </a:solid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 rot="21540000">
            <a:off x="749808" y="576072"/>
            <a:ext cx="3788941" cy="5722296"/>
          </a:xfrm>
          <a:prstGeom prst="rect">
            <a:avLst/>
          </a:prstGeom>
          <a:blipFill dpi="0" rotWithShape="1">
            <a:blip r:embed="rId2" cstate="print">
              <a:alphaModFix amt="20000"/>
              <a:grayscl/>
              <a:lum contrast="12000"/>
            </a:blip>
            <a:srcRect/>
            <a:tile tx="0" ty="0" sx="100000" sy="100000" flip="none" algn="tl"/>
          </a:blip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2" descr="C:\Users\Administrator\Desktop\Pushpin Dev\Assets\pushpinLef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1435684">
            <a:off x="2371106" y="293953"/>
            <a:ext cx="567831" cy="567830"/>
          </a:xfrm>
          <a:prstGeom prst="rect">
            <a:avLst/>
          </a:prstGeom>
          <a:noFill/>
        </p:spPr>
      </p:pic>
      <p:pic>
        <p:nvPicPr>
          <p:cNvPr id="19" name="Picture 2" descr="C:\Users\Administrator\Desktop\Pushpin Dev\Assets\pushpinLef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4096196">
            <a:off x="6279647" y="333163"/>
            <a:ext cx="566928" cy="566928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-60000">
            <a:off x="1108976" y="2020042"/>
            <a:ext cx="3064827" cy="1503037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 rot="60000">
            <a:off x="4854291" y="1150993"/>
            <a:ext cx="3020792" cy="4625489"/>
          </a:xfrm>
        </p:spPr>
        <p:txBody>
          <a:bodyPr anchor="ctr"/>
          <a:lstStyle>
            <a:lvl1pPr marL="274320" indent="-274320">
              <a:buFont typeface="Wingdings" charset="2"/>
              <a:buChar char="v"/>
              <a:defRPr sz="2200"/>
            </a:lvl1pPr>
            <a:lvl2pPr marL="640080" indent="-274320">
              <a:buFont typeface="Wingdings" charset="2"/>
              <a:buChar char="v"/>
              <a:defRPr sz="2000"/>
            </a:lvl2pPr>
            <a:lvl3pPr marL="914400" indent="-228600">
              <a:buFont typeface="Wingdings" charset="2"/>
              <a:buChar char="v"/>
              <a:defRPr sz="1800"/>
            </a:lvl3pPr>
            <a:lvl4pPr marL="1280160" indent="-228600">
              <a:buFont typeface="Wingdings" charset="2"/>
              <a:buChar char="v"/>
              <a:defRPr sz="1600"/>
            </a:lvl4pPr>
            <a:lvl5pPr marL="1645920" indent="-228600">
              <a:buFont typeface="Wingdings" charset="2"/>
              <a:buChar char="v"/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 rot="-60000">
            <a:off x="1148125" y="3623748"/>
            <a:ext cx="3048891" cy="21004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 rot="60000">
            <a:off x="6341698" y="5885672"/>
            <a:ext cx="1213821" cy="365125"/>
          </a:xfrm>
        </p:spPr>
        <p:txBody>
          <a:bodyPr/>
          <a:lstStyle/>
          <a:p>
            <a:fld id="{B7C3F878-F5E8-489B-AC8A-64F2A7E22C28}" type="datetimeFigureOut">
              <a:rPr lang="en-US" smtClean="0"/>
              <a:pPr/>
              <a:t>12/6/11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 rot="-60000">
            <a:off x="914554" y="5829261"/>
            <a:ext cx="352260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 rot="60000">
            <a:off x="7557313" y="5896961"/>
            <a:ext cx="554023" cy="365125"/>
          </a:xfrm>
        </p:spPr>
        <p:txBody>
          <a:bodyPr/>
          <a:lstStyle/>
          <a:p>
            <a:fld id="{651FC063-5EA9-49AF-AFAF-D68C9E82B23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15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7162800" cy="6858000"/>
            </a:xfrm>
            <a:prstGeom prst="rect">
              <a:avLst/>
            </a:prstGeom>
            <a:gradFill flip="none" rotWithShape="1">
              <a:gsLst>
                <a:gs pos="0">
                  <a:srgbClr val="010101">
                    <a:alpha val="51765"/>
                  </a:srgbClr>
                </a:gs>
                <a:gs pos="60000">
                  <a:srgbClr val="FEFEFE">
                    <a:alpha val="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143000" y="0"/>
              <a:ext cx="8001000" cy="6858000"/>
            </a:xfrm>
            <a:prstGeom prst="rect">
              <a:avLst/>
            </a:prstGeom>
            <a:gradFill flip="none" rotWithShape="1">
              <a:gsLst>
                <a:gs pos="0">
                  <a:srgbClr val="010101">
                    <a:alpha val="56000"/>
                  </a:srgbClr>
                </a:gs>
                <a:gs pos="61000">
                  <a:srgbClr val="FEFEFE">
                    <a:alpha val="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Freeform 30"/>
          <p:cNvSpPr/>
          <p:nvPr/>
        </p:nvSpPr>
        <p:spPr>
          <a:xfrm rot="10800000">
            <a:off x="632177" y="6058038"/>
            <a:ext cx="7721601" cy="537210"/>
          </a:xfrm>
          <a:custGeom>
            <a:avLst/>
            <a:gdLst>
              <a:gd name="connsiteX0" fmla="*/ 0 w 7955280"/>
              <a:gd name="connsiteY0" fmla="*/ 495300 h 495300"/>
              <a:gd name="connsiteX1" fmla="*/ 169546 w 7955280"/>
              <a:gd name="connsiteY1" fmla="*/ 0 h 495300"/>
              <a:gd name="connsiteX2" fmla="*/ 7785734 w 7955280"/>
              <a:gd name="connsiteY2" fmla="*/ 0 h 495300"/>
              <a:gd name="connsiteX3" fmla="*/ 7955280 w 7955280"/>
              <a:gd name="connsiteY3" fmla="*/ 495300 h 495300"/>
              <a:gd name="connsiteX4" fmla="*/ 0 w 7955280"/>
              <a:gd name="connsiteY4" fmla="*/ 495300 h 495300"/>
              <a:gd name="connsiteX0" fmla="*/ 0 w 7955280"/>
              <a:gd name="connsiteY0" fmla="*/ 495300 h 495300"/>
              <a:gd name="connsiteX1" fmla="*/ 169546 w 7955280"/>
              <a:gd name="connsiteY1" fmla="*/ 0 h 495300"/>
              <a:gd name="connsiteX2" fmla="*/ 3966210 w 7955280"/>
              <a:gd name="connsiteY2" fmla="*/ 95250 h 495300"/>
              <a:gd name="connsiteX3" fmla="*/ 7785734 w 7955280"/>
              <a:gd name="connsiteY3" fmla="*/ 0 h 495300"/>
              <a:gd name="connsiteX4" fmla="*/ 7955280 w 7955280"/>
              <a:gd name="connsiteY4" fmla="*/ 495300 h 495300"/>
              <a:gd name="connsiteX5" fmla="*/ 0 w 7955280"/>
              <a:gd name="connsiteY5" fmla="*/ 495300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955280" h="495300">
                <a:moveTo>
                  <a:pt x="0" y="495300"/>
                </a:moveTo>
                <a:lnTo>
                  <a:pt x="169546" y="0"/>
                </a:lnTo>
                <a:lnTo>
                  <a:pt x="3966210" y="95250"/>
                </a:lnTo>
                <a:lnTo>
                  <a:pt x="7785734" y="0"/>
                </a:lnTo>
                <a:lnTo>
                  <a:pt x="7955280" y="495300"/>
                </a:lnTo>
                <a:lnTo>
                  <a:pt x="0" y="495300"/>
                </a:lnTo>
                <a:close/>
              </a:path>
            </a:pathLst>
          </a:custGeom>
          <a:gradFill flip="none" rotWithShape="1">
            <a:gsLst>
              <a:gs pos="30000">
                <a:srgbClr val="010101">
                  <a:alpha val="34000"/>
                </a:srgbClr>
              </a:gs>
              <a:gs pos="100000">
                <a:srgbClr val="010101">
                  <a:alpha val="26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 rot="21540000">
            <a:off x="749204" y="576868"/>
            <a:ext cx="3788941" cy="5722296"/>
          </a:xfrm>
          <a:prstGeom prst="rect">
            <a:avLst/>
          </a:prstGeom>
          <a:solidFill>
            <a:schemeClr val="bg1"/>
          </a:solid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 rot="21540000">
            <a:off x="745058" y="575769"/>
            <a:ext cx="3788941" cy="5722296"/>
          </a:xfrm>
          <a:prstGeom prst="rect">
            <a:avLst/>
          </a:prstGeom>
          <a:blipFill dpi="0" rotWithShape="1">
            <a:blip r:embed="rId2" cstate="print">
              <a:alphaModFix amt="20000"/>
              <a:grayscl/>
              <a:lum contrast="12000"/>
            </a:blip>
            <a:srcRect/>
            <a:tile tx="0" ty="0" sx="100000" sy="100000" flip="none" algn="tl"/>
          </a:blip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 rot="60000">
            <a:off x="4468872" y="605163"/>
            <a:ext cx="3788941" cy="5722296"/>
          </a:xfrm>
          <a:prstGeom prst="rect">
            <a:avLst/>
          </a:prstGeom>
          <a:solidFill>
            <a:schemeClr val="bg1"/>
          </a:solid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 rot="60000">
            <a:off x="4464768" y="603920"/>
            <a:ext cx="3788941" cy="5722296"/>
          </a:xfrm>
          <a:prstGeom prst="rect">
            <a:avLst/>
          </a:prstGeom>
          <a:blipFill dpi="0" rotWithShape="1">
            <a:blip r:embed="rId2" cstate="print">
              <a:alphaModFix amt="20000"/>
              <a:grayscl/>
              <a:lum contrast="12000"/>
            </a:blip>
            <a:srcRect/>
            <a:tile tx="0" ty="0" sx="100000" sy="100000" flip="none" algn="tl"/>
          </a:blip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2" descr="C:\Users\Administrator\Desktop\Pushpin Dev\Assets\pushpinLef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1435684">
            <a:off x="2371106" y="293953"/>
            <a:ext cx="567831" cy="567830"/>
          </a:xfrm>
          <a:prstGeom prst="rect">
            <a:avLst/>
          </a:prstGeom>
          <a:noFill/>
        </p:spPr>
      </p:pic>
      <p:pic>
        <p:nvPicPr>
          <p:cNvPr id="15" name="Picture 2" descr="C:\Users\Administrator\Desktop\Pushpin Dev\Assets\pushpinLef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4096196">
            <a:off x="6279647" y="333163"/>
            <a:ext cx="566928" cy="566928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-60000">
            <a:off x="1106424" y="2020824"/>
            <a:ext cx="3063240" cy="1499616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60000">
            <a:off x="4898615" y="1207272"/>
            <a:ext cx="2913863" cy="4539412"/>
          </a:xfrm>
          <a:ln w="101600" cap="rnd">
            <a:solidFill>
              <a:srgbClr val="FFFFFF"/>
            </a:solidFill>
          </a:ln>
          <a:effectLst>
            <a:outerShdw blurRad="889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 rot="-60000">
            <a:off x="1152144" y="3621024"/>
            <a:ext cx="3044952" cy="210312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 rot="60000">
            <a:off x="6345936" y="5888737"/>
            <a:ext cx="1213821" cy="365125"/>
          </a:xfrm>
        </p:spPr>
        <p:txBody>
          <a:bodyPr/>
          <a:lstStyle/>
          <a:p>
            <a:fld id="{B7C3F878-F5E8-489B-AC8A-64F2A7E22C28}" type="datetimeFigureOut">
              <a:rPr lang="en-US" smtClean="0"/>
              <a:pPr/>
              <a:t>12/6/11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 rot="-60000">
            <a:off x="914569" y="5831037"/>
            <a:ext cx="331904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 rot="60000">
            <a:off x="7562089" y="5900026"/>
            <a:ext cx="554023" cy="365125"/>
          </a:xfrm>
        </p:spPr>
        <p:txBody>
          <a:bodyPr/>
          <a:lstStyle/>
          <a:p>
            <a:fld id="{651FC063-5EA9-49AF-AFAF-D68C9E82B23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3.jpeg"/><Relationship Id="rId14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15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7162800" cy="6858000"/>
            </a:xfrm>
            <a:prstGeom prst="rect">
              <a:avLst/>
            </a:prstGeom>
            <a:gradFill flip="none" rotWithShape="1">
              <a:gsLst>
                <a:gs pos="0">
                  <a:srgbClr val="010101">
                    <a:alpha val="51765"/>
                  </a:srgbClr>
                </a:gs>
                <a:gs pos="60000">
                  <a:srgbClr val="FEFEFE">
                    <a:alpha val="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1143000" y="0"/>
              <a:ext cx="8001000" cy="6858000"/>
            </a:xfrm>
            <a:prstGeom prst="rect">
              <a:avLst/>
            </a:prstGeom>
            <a:gradFill flip="none" rotWithShape="1">
              <a:gsLst>
                <a:gs pos="0">
                  <a:srgbClr val="010101">
                    <a:alpha val="56000"/>
                  </a:srgbClr>
                </a:gs>
                <a:gs pos="61000">
                  <a:srgbClr val="FEFEFE">
                    <a:alpha val="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Freeform 9"/>
          <p:cNvSpPr/>
          <p:nvPr/>
        </p:nvSpPr>
        <p:spPr>
          <a:xfrm rot="10800000">
            <a:off x="628650" y="6069330"/>
            <a:ext cx="7920991" cy="537210"/>
          </a:xfrm>
          <a:custGeom>
            <a:avLst/>
            <a:gdLst>
              <a:gd name="connsiteX0" fmla="*/ 0 w 7955280"/>
              <a:gd name="connsiteY0" fmla="*/ 495300 h 495300"/>
              <a:gd name="connsiteX1" fmla="*/ 169546 w 7955280"/>
              <a:gd name="connsiteY1" fmla="*/ 0 h 495300"/>
              <a:gd name="connsiteX2" fmla="*/ 7785734 w 7955280"/>
              <a:gd name="connsiteY2" fmla="*/ 0 h 495300"/>
              <a:gd name="connsiteX3" fmla="*/ 7955280 w 7955280"/>
              <a:gd name="connsiteY3" fmla="*/ 495300 h 495300"/>
              <a:gd name="connsiteX4" fmla="*/ 0 w 7955280"/>
              <a:gd name="connsiteY4" fmla="*/ 495300 h 495300"/>
              <a:gd name="connsiteX0" fmla="*/ 0 w 7955280"/>
              <a:gd name="connsiteY0" fmla="*/ 495300 h 495300"/>
              <a:gd name="connsiteX1" fmla="*/ 169546 w 7955280"/>
              <a:gd name="connsiteY1" fmla="*/ 0 h 495300"/>
              <a:gd name="connsiteX2" fmla="*/ 3966210 w 7955280"/>
              <a:gd name="connsiteY2" fmla="*/ 95250 h 495300"/>
              <a:gd name="connsiteX3" fmla="*/ 7785734 w 7955280"/>
              <a:gd name="connsiteY3" fmla="*/ 0 h 495300"/>
              <a:gd name="connsiteX4" fmla="*/ 7955280 w 7955280"/>
              <a:gd name="connsiteY4" fmla="*/ 495300 h 495300"/>
              <a:gd name="connsiteX5" fmla="*/ 0 w 7955280"/>
              <a:gd name="connsiteY5" fmla="*/ 495300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955280" h="495300">
                <a:moveTo>
                  <a:pt x="0" y="495300"/>
                </a:moveTo>
                <a:lnTo>
                  <a:pt x="169546" y="0"/>
                </a:lnTo>
                <a:lnTo>
                  <a:pt x="3966210" y="95250"/>
                </a:lnTo>
                <a:lnTo>
                  <a:pt x="7785734" y="0"/>
                </a:lnTo>
                <a:lnTo>
                  <a:pt x="7955280" y="495300"/>
                </a:lnTo>
                <a:lnTo>
                  <a:pt x="0" y="495300"/>
                </a:lnTo>
                <a:close/>
              </a:path>
            </a:pathLst>
          </a:custGeom>
          <a:gradFill flip="none" rotWithShape="1">
            <a:gsLst>
              <a:gs pos="30000">
                <a:srgbClr val="010101">
                  <a:alpha val="34000"/>
                </a:srgbClr>
              </a:gs>
              <a:gs pos="100000">
                <a:srgbClr val="010101">
                  <a:alpha val="26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731520" y="575310"/>
            <a:ext cx="7696200" cy="5715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731520" y="576072"/>
            <a:ext cx="7696200" cy="5715000"/>
          </a:xfrm>
          <a:prstGeom prst="rect">
            <a:avLst/>
          </a:prstGeom>
          <a:blipFill dpi="0" rotWithShape="1">
            <a:blip r:embed="rId13" cstate="print">
              <a:alphaModFix amt="20000"/>
              <a:grayscl/>
              <a:lum contrast="12000"/>
            </a:blip>
            <a:srcRect/>
            <a:tile tx="0" ty="0" sx="100000" sy="100000" flip="none" algn="tl"/>
          </a:blip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2" descr="C:\Users\Administrator\Desktop\Pushpin Dev\Assets\pushpinLeft.png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 rot="1435684">
            <a:off x="543741" y="273091"/>
            <a:ext cx="567831" cy="567830"/>
          </a:xfrm>
          <a:prstGeom prst="rect">
            <a:avLst/>
          </a:prstGeom>
          <a:noFill/>
        </p:spPr>
      </p:pic>
      <p:pic>
        <p:nvPicPr>
          <p:cNvPr id="14" name="Picture 2" descr="C:\Users\Administrator\Desktop\Pushpin Dev\Assets\pushpinLeft.png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 rot="4096196">
            <a:off x="8115079" y="298163"/>
            <a:ext cx="566928" cy="566928"/>
          </a:xfrm>
          <a:prstGeom prst="rect">
            <a:avLst/>
          </a:prstGeom>
          <a:noFill/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5023" y="817582"/>
            <a:ext cx="6965245" cy="12024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63040" y="2119257"/>
            <a:ext cx="6196405" cy="36038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54588" y="5809152"/>
            <a:ext cx="12138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Rage Italic" pitchFamily="66" charset="0"/>
              </a:defRPr>
            </a:lvl1pPr>
          </a:lstStyle>
          <a:p>
            <a:fld id="{B7C3F878-F5E8-489B-AC8A-64F2A7E22C28}" type="datetimeFigureOut">
              <a:rPr lang="en-US" smtClean="0"/>
              <a:pPr/>
              <a:t>12/6/11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4401" y="5809152"/>
            <a:ext cx="55401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2"/>
                </a:solidFill>
                <a:latin typeface="Rage Italic" pitchFamily="66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70202" y="5809152"/>
            <a:ext cx="5540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2"/>
                </a:solidFill>
                <a:latin typeface="Rage Italic" pitchFamily="66" charset="0"/>
              </a:defRPr>
            </a:lvl1pPr>
          </a:lstStyle>
          <a:p>
            <a:fld id="{651FC063-5EA9-49AF-AFAF-D68C9E82B23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457200" indent="-457200" algn="l" defTabSz="914400" rtl="0" eaLnBrk="1" latinLnBrk="0" hangingPunct="1">
        <a:spcBef>
          <a:spcPct val="20000"/>
        </a:spcBef>
        <a:buClr>
          <a:schemeClr val="accent2"/>
        </a:buClr>
        <a:buSzPct val="85000"/>
        <a:buFont typeface="Wingdings" charset="2"/>
        <a:buChar char="v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457200" algn="l" defTabSz="914400" rtl="0" eaLnBrk="1" latinLnBrk="0" hangingPunct="1">
        <a:spcBef>
          <a:spcPct val="20000"/>
        </a:spcBef>
        <a:buClr>
          <a:schemeClr val="accent2"/>
        </a:buClr>
        <a:buSzPct val="85000"/>
        <a:buFont typeface="Wingdings" charset="2"/>
        <a:buChar char="v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457200" algn="l" defTabSz="914400" rtl="0" eaLnBrk="1" latinLnBrk="0" hangingPunct="1">
        <a:spcBef>
          <a:spcPct val="20000"/>
        </a:spcBef>
        <a:buClr>
          <a:schemeClr val="accent2"/>
        </a:buClr>
        <a:buSzPct val="85000"/>
        <a:buFont typeface="Wingdings" charset="2"/>
        <a:buChar char="v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94460" indent="-342900" algn="l" defTabSz="914400" rtl="0" eaLnBrk="1" latinLnBrk="0" hangingPunct="1">
        <a:spcBef>
          <a:spcPct val="20000"/>
        </a:spcBef>
        <a:buClr>
          <a:schemeClr val="accent2"/>
        </a:buClr>
        <a:buSzPct val="85000"/>
        <a:buFont typeface="Wingdings" charset="2"/>
        <a:buChar char="v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760220" indent="-342900" algn="l" defTabSz="914400" rtl="0" eaLnBrk="1" latinLnBrk="0" hangingPunct="1">
        <a:spcBef>
          <a:spcPct val="20000"/>
        </a:spcBef>
        <a:buClr>
          <a:schemeClr val="accent2"/>
        </a:buClr>
        <a:buSzPct val="85000"/>
        <a:buFont typeface="Wingdings" charset="2"/>
        <a:buChar char="v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11680" indent="-228600" algn="l" defTabSz="914400" rtl="0" eaLnBrk="1" latinLnBrk="0" hangingPunct="1">
        <a:spcBef>
          <a:spcPct val="20000"/>
        </a:spcBef>
        <a:buClr>
          <a:schemeClr val="accent2"/>
        </a:buClr>
        <a:buSzPct val="85000"/>
        <a:buFont typeface="Brush Script MT" pitchFamily="66" charset="0"/>
        <a:buChar char="O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defTabSz="914400" rtl="0" eaLnBrk="1" latinLnBrk="0" hangingPunct="1">
        <a:spcBef>
          <a:spcPct val="20000"/>
        </a:spcBef>
        <a:buClr>
          <a:schemeClr val="accent2"/>
        </a:buClr>
        <a:buSzPct val="85000"/>
        <a:buFont typeface="Brush Script MT" pitchFamily="66" charset="0"/>
        <a:buChar char="O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743200" indent="-228600" algn="l" defTabSz="914400" rtl="0" eaLnBrk="1" latinLnBrk="0" hangingPunct="1">
        <a:spcBef>
          <a:spcPct val="20000"/>
        </a:spcBef>
        <a:buClr>
          <a:schemeClr val="accent2"/>
        </a:buClr>
        <a:buSzPct val="85000"/>
        <a:buFont typeface="Brush Script MT" pitchFamily="66" charset="0"/>
        <a:buChar char="O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108960" indent="-228600" algn="l" defTabSz="914400" rtl="0" eaLnBrk="1" latinLnBrk="0" hangingPunct="1">
        <a:spcBef>
          <a:spcPct val="20000"/>
        </a:spcBef>
        <a:buClr>
          <a:schemeClr val="accent2"/>
        </a:buClr>
        <a:buSzPct val="85000"/>
        <a:buFont typeface="Brush Script MT" pitchFamily="66" charset="0"/>
        <a:buChar char="O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csszengarden.com/" TargetMode="External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wordpress.com/" TargetMode="External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dl.dropbox.com/u/41609448/art329/slides/classten/usiouxfallsedu.zip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achronology.com/" TargetMode="External"/><Relationship Id="rId4" Type="http://schemas.openxmlformats.org/officeDocument/2006/relationships/hyperlink" Target="http://msn.foxsports.com/" TargetMode="External"/><Relationship Id="rId5" Type="http://schemas.openxmlformats.org/officeDocument/2006/relationships/hyperlink" Target="http://toriseye.quodis.com/" TargetMode="External"/><Relationship Id="rId6" Type="http://schemas.openxmlformats.org/officeDocument/2006/relationships/hyperlink" Target="http://designfestival.com/450-css-layouts/" TargetMode="External"/><Relationship Id="rId7" Type="http://schemas.openxmlformats.org/officeDocument/2006/relationships/hyperlink" Target="http://galaxy-explorer.com/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Class Thirteen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Evolutionary Design</a:t>
            </a:r>
          </a:p>
        </p:txBody>
      </p:sp>
    </p:spTree>
    <p:extLst>
      <p:ext uri="{BB962C8B-B14F-4D97-AF65-F5344CB8AC3E}">
        <p14:creationId xmlns:p14="http://schemas.microsoft.com/office/powerpoint/2010/main" val="8559438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CSS Evolves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CSS can dramatically update a website</a:t>
            </a:r>
          </a:p>
          <a:p>
            <a:r>
              <a:rPr lang="en-US" dirty="0" smtClean="0"/>
              <a:t>Tweak or replace your file, new look</a:t>
            </a:r>
          </a:p>
          <a:p>
            <a:r>
              <a:rPr lang="en-US" dirty="0" smtClean="0"/>
              <a:t>Different clothes, same dog</a:t>
            </a:r>
          </a:p>
          <a:p>
            <a:r>
              <a:rPr lang="en-US" dirty="0">
                <a:hlinkClick r:id="rId3"/>
              </a:rPr>
              <a:t>http://csszengarden.com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4"/>
          </p:nvPr>
        </p:nvPicPr>
        <p:blipFill>
          <a:blip r:embed="rId4"/>
          <a:srcRect l="20265" r="2026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1231127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JavaScript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3"/>
          </p:nvPr>
        </p:nvPicPr>
        <p:blipFill>
          <a:blip r:embed="rId3"/>
          <a:srcRect l="16696" r="16696"/>
          <a:stretch>
            <a:fillRect/>
          </a:stretch>
        </p:blipFill>
        <p:spPr/>
      </p:pic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 smtClean="0"/>
              <a:t>Doesn't have to be scary</a:t>
            </a:r>
          </a:p>
          <a:p>
            <a:r>
              <a:rPr lang="en-US" dirty="0" smtClean="0"/>
              <a:t>Can use frameworks (like </a:t>
            </a:r>
            <a:r>
              <a:rPr lang="en-US" dirty="0" err="1" smtClean="0"/>
              <a:t>jQuery</a:t>
            </a:r>
            <a:r>
              <a:rPr lang="en-US" dirty="0" smtClean="0"/>
              <a:t>) to make easier</a:t>
            </a:r>
          </a:p>
          <a:p>
            <a:r>
              <a:rPr lang="en-US" dirty="0" err="1" smtClean="0"/>
              <a:t>Lightbox</a:t>
            </a:r>
            <a:r>
              <a:rPr lang="en-US" dirty="0" smtClean="0"/>
              <a:t> (using </a:t>
            </a:r>
            <a:r>
              <a:rPr lang="en-US" dirty="0" err="1" smtClean="0"/>
              <a:t>Facebox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17531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WordPress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We can't add </a:t>
            </a:r>
            <a:r>
              <a:rPr lang="en-US" dirty="0" err="1" smtClean="0"/>
              <a:t>WordPress</a:t>
            </a:r>
            <a:r>
              <a:rPr lang="en-US" dirty="0" smtClean="0"/>
              <a:t> to </a:t>
            </a:r>
            <a:r>
              <a:rPr lang="en-US" dirty="0" err="1" smtClean="0"/>
              <a:t>Dropbox</a:t>
            </a:r>
            <a:endParaRPr lang="en-US" dirty="0" smtClean="0"/>
          </a:p>
          <a:p>
            <a:r>
              <a:rPr lang="en-US" smtClean="0"/>
              <a:t>Blogging engine</a:t>
            </a:r>
            <a:endParaRPr lang="en-US" dirty="0"/>
          </a:p>
          <a:p>
            <a:r>
              <a:rPr lang="en-US" dirty="0">
                <a:hlinkClick r:id="rId3"/>
              </a:rPr>
              <a:t>http://wordpress.com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4"/>
          </p:nvPr>
        </p:nvPicPr>
        <p:blipFill>
          <a:blip r:embed="rId4"/>
          <a:srcRect t="7757" b="775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7386011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Break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2209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Make the USF homepage:</a:t>
            </a:r>
            <a:endParaRPr lang="en-US" dirty="0" smtClean="0">
              <a:hlinkClick r:id="rId2"/>
            </a:endParaRPr>
          </a:p>
          <a:p>
            <a:r>
              <a:rPr lang="en-US" dirty="0" smtClean="0">
                <a:hlinkClick r:id="rId2"/>
              </a:rPr>
              <a:t>http://dl.dropbox.com/u/41609448/art329/slides/classten/usiouxfallsedu.zip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6979276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Fourteen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Portfolio Presentations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25475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charset="2"/>
              <a:buChar char="v"/>
            </a:pPr>
            <a:r>
              <a:rPr lang="en-US" dirty="0" smtClean="0"/>
              <a:t>What's new?</a:t>
            </a:r>
          </a:p>
          <a:p>
            <a:pPr>
              <a:buFont typeface="Wingdings" charset="2"/>
              <a:buChar char="v"/>
            </a:pPr>
            <a:r>
              <a:rPr lang="en-US" dirty="0" smtClean="0"/>
              <a:t>Quiz</a:t>
            </a:r>
          </a:p>
          <a:p>
            <a:pPr>
              <a:buFont typeface="Wingdings" charset="2"/>
              <a:buChar char="v"/>
            </a:pPr>
            <a:r>
              <a:rPr lang="en-US" dirty="0" smtClean="0"/>
              <a:t>Portfolio Presentations</a:t>
            </a:r>
          </a:p>
          <a:p>
            <a:pPr>
              <a:buFont typeface="Wingdings" charset="2"/>
              <a:buChar char="v"/>
            </a:pPr>
            <a:r>
              <a:rPr lang="en-US" dirty="0" smtClean="0"/>
              <a:t>Autopsy</a:t>
            </a:r>
            <a:endParaRPr lang="en-US" dirty="0"/>
          </a:p>
          <a:p>
            <a:pPr>
              <a:buFont typeface="Wingdings" charset="2"/>
              <a:buChar char="v"/>
            </a:pPr>
            <a:r>
              <a:rPr lang="en-US" dirty="0" smtClean="0"/>
              <a:t>The Chapter</a:t>
            </a:r>
          </a:p>
          <a:p>
            <a:r>
              <a:rPr lang="en-US" dirty="0" smtClean="0"/>
              <a:t>Lab</a:t>
            </a:r>
          </a:p>
          <a:p>
            <a:r>
              <a:rPr lang="en-US" dirty="0" smtClean="0"/>
              <a:t>Attendance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99612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New?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Next class is the last class!</a:t>
            </a:r>
          </a:p>
        </p:txBody>
      </p:sp>
    </p:spTree>
    <p:extLst>
      <p:ext uri="{BB962C8B-B14F-4D97-AF65-F5344CB8AC3E}">
        <p14:creationId xmlns:p14="http://schemas.microsoft.com/office/powerpoint/2010/main" val="27245537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Quiz Time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34282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Portfolio Presentations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No - Quiz</a:t>
            </a:r>
          </a:p>
          <a:p>
            <a:r>
              <a:rPr lang="en-US" dirty="0" smtClean="0"/>
              <a:t>Yes - Autopsy</a:t>
            </a:r>
          </a:p>
          <a:p>
            <a:r>
              <a:rPr lang="en-US" dirty="0" smtClean="0"/>
              <a:t>Yes - The Chapter</a:t>
            </a:r>
          </a:p>
          <a:p>
            <a:r>
              <a:rPr lang="en-US" dirty="0" smtClean="0"/>
              <a:t>Yes - Portfolio Presentations</a:t>
            </a:r>
          </a:p>
          <a:p>
            <a:pPr lvl="1"/>
            <a:r>
              <a:rPr lang="en-US" dirty="0"/>
              <a:t>Submit your URL with Autopsy </a:t>
            </a:r>
            <a:r>
              <a:rPr lang="en-US" dirty="0" smtClean="0"/>
              <a:t>link</a:t>
            </a:r>
          </a:p>
          <a:p>
            <a:pPr lvl="1"/>
            <a:r>
              <a:rPr lang="en-US" dirty="0"/>
              <a:t>You will autopsy your own portfolio</a:t>
            </a:r>
            <a:endParaRPr lang="en-US" dirty="0" smtClean="0"/>
          </a:p>
          <a:p>
            <a:pPr lvl="1"/>
            <a:r>
              <a:rPr lang="en-US" dirty="0" smtClean="0"/>
              <a:t>5 – 15 minutes</a:t>
            </a:r>
          </a:p>
          <a:p>
            <a:pPr lvl="1"/>
            <a:r>
              <a:rPr lang="en-US" dirty="0" smtClean="0"/>
              <a:t>Will present from front of room</a:t>
            </a:r>
          </a:p>
          <a:p>
            <a:pPr lvl="1"/>
            <a:r>
              <a:rPr lang="en-US" dirty="0" smtClean="0"/>
              <a:t>Other students should ask questions</a:t>
            </a:r>
          </a:p>
        </p:txBody>
      </p:sp>
    </p:spTree>
    <p:extLst>
      <p:ext uri="{BB962C8B-B14F-4D97-AF65-F5344CB8AC3E}">
        <p14:creationId xmlns:p14="http://schemas.microsoft.com/office/powerpoint/2010/main" val="25778805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Website Autopsy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hlinkClick r:id="rId3"/>
              </a:rPr>
              <a:t>http://achronology.com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r>
              <a:rPr lang="en-US" dirty="0">
                <a:hlinkClick r:id="rId4"/>
              </a:rPr>
              <a:t>http://msn.foxsports.com</a:t>
            </a:r>
            <a:r>
              <a:rPr lang="en-US" dirty="0" smtClean="0">
                <a:hlinkClick r:id="rId4"/>
              </a:rPr>
              <a:t>/</a:t>
            </a:r>
            <a:endParaRPr lang="en-US" dirty="0" smtClean="0"/>
          </a:p>
          <a:p>
            <a:r>
              <a:rPr lang="en-US" dirty="0">
                <a:hlinkClick r:id="rId5"/>
              </a:rPr>
              <a:t>http://toriseye.quodis.com</a:t>
            </a:r>
            <a:r>
              <a:rPr lang="en-US" dirty="0" smtClean="0">
                <a:hlinkClick r:id="rId5"/>
              </a:rPr>
              <a:t>/</a:t>
            </a:r>
            <a:endParaRPr lang="en-US" dirty="0" smtClean="0"/>
          </a:p>
          <a:p>
            <a:r>
              <a:rPr lang="en-US" dirty="0">
                <a:hlinkClick r:id="rId6"/>
              </a:rPr>
              <a:t>http://designfestival.com/450-css-layouts</a:t>
            </a:r>
            <a:r>
              <a:rPr lang="en-US" dirty="0" smtClean="0">
                <a:hlinkClick r:id="rId6"/>
              </a:rPr>
              <a:t>/</a:t>
            </a:r>
            <a:endParaRPr lang="en-US" dirty="0" smtClean="0"/>
          </a:p>
          <a:p>
            <a:r>
              <a:rPr lang="en-US" dirty="0">
                <a:hlinkClick r:id="rId7"/>
              </a:rPr>
              <a:t>http://galaxy-explorer.com</a:t>
            </a:r>
            <a:r>
              <a:rPr lang="en-US" smtClean="0">
                <a:hlinkClick r:id="rId7"/>
              </a:rPr>
              <a:t>/</a:t>
            </a:r>
            <a:endParaRPr lang="en-US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84485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Break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2484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Chapter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6331677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Evolution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3"/>
          </p:nvPr>
        </p:nvPicPr>
        <p:blipFill>
          <a:blip r:embed="rId3"/>
          <a:srcRect l="20396" r="20396"/>
          <a:stretch>
            <a:fillRect/>
          </a:stretch>
        </p:blipFill>
        <p:spPr/>
      </p:pic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 smtClean="0"/>
              <a:t>Web constantly changing</a:t>
            </a:r>
          </a:p>
          <a:p>
            <a:r>
              <a:rPr lang="en-US" dirty="0" smtClean="0"/>
              <a:t>Evolution, not revolution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087216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Pushpin">
  <a:themeElements>
    <a:clrScheme name="Custom 2">
      <a:dk1>
        <a:sysClr val="windowText" lastClr="000000"/>
      </a:dk1>
      <a:lt1>
        <a:sysClr val="window" lastClr="FFFFFF"/>
      </a:lt1>
      <a:dk2>
        <a:srgbClr val="465E9C"/>
      </a:dk2>
      <a:lt2>
        <a:srgbClr val="CCDDEA"/>
      </a:lt2>
      <a:accent1>
        <a:srgbClr val="FDA023"/>
      </a:accent1>
      <a:accent2>
        <a:srgbClr val="AA2B1E"/>
      </a:accent2>
      <a:accent3>
        <a:srgbClr val="71685C"/>
      </a:accent3>
      <a:accent4>
        <a:srgbClr val="64A73B"/>
      </a:accent4>
      <a:accent5>
        <a:srgbClr val="EB5605"/>
      </a:accent5>
      <a:accent6>
        <a:srgbClr val="B9CA1A"/>
      </a:accent6>
      <a:hlink>
        <a:srgbClr val="400080"/>
      </a:hlink>
      <a:folHlink>
        <a:srgbClr val="400080"/>
      </a:folHlink>
    </a:clrScheme>
    <a:fontScheme name="Pushpin">
      <a:majorFont>
        <a:latin typeface="Constantia"/>
        <a:ea typeface=""/>
        <a:cs typeface=""/>
        <a:font script="Jpan" typeface="HGS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Grek" typeface="Arial"/>
        <a:font script="Cyrl" typeface="Arial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ushpin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180000"/>
                <a:lumMod val="100000"/>
              </a:schemeClr>
            </a:gs>
            <a:gs pos="40000">
              <a:schemeClr val="phClr">
                <a:tint val="60000"/>
                <a:satMod val="130000"/>
                <a:lumMod val="100000"/>
              </a:schemeClr>
            </a:gs>
            <a:gs pos="100000">
              <a:schemeClr val="phClr">
                <a:tint val="96000"/>
                <a:lumMod val="108000"/>
              </a:schemeClr>
            </a:gs>
          </a:gsLst>
          <a:lin ang="5400000" scaled="0"/>
        </a:gradFill>
        <a:gradFill rotWithShape="1">
          <a:gsLst>
            <a:gs pos="0">
              <a:schemeClr val="phClr"/>
            </a:gs>
            <a:gs pos="100000">
              <a:schemeClr val="phClr">
                <a:shade val="76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80000"/>
              <a:lumMod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38100" dir="4800000" sx="98000" sy="98000" rotWithShape="0">
              <a:srgbClr val="000000">
                <a:alpha val="32000"/>
              </a:srgbClr>
            </a:outerShdw>
          </a:effectLst>
        </a:effectStyle>
        <a:effectStyle>
          <a:effectLst>
            <a:outerShdw blurRad="38100" dist="38100" dir="4800000" sx="96000" sy="96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3240000"/>
            </a:lightRig>
          </a:scene3d>
          <a:sp3d>
            <a:bevelT w="28575" h="28575"/>
          </a:sp3d>
        </a:effectStyle>
      </a:effectStyleLst>
      <a:bgFillStyleLst>
        <a:solidFill>
          <a:schemeClr val="phClr">
            <a:tint val="93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satMod val="140000"/>
                <a:lumMod val="50000"/>
              </a:schemeClr>
              <a:schemeClr val="phClr">
                <a:tint val="95000"/>
                <a:satMod val="180000"/>
                <a:lumMod val="160000"/>
              </a:schemeClr>
            </a:duotone>
          </a:blip>
          <a:stretch/>
        </a:blipFill>
        <a:blipFill rotWithShape="1">
          <a:blip xmlns:r="http://schemas.openxmlformats.org/officeDocument/2006/relationships" r:embed="rId2">
            <a:duotone>
              <a:schemeClr val="phClr">
                <a:tint val="98000"/>
                <a:shade val="90000"/>
                <a:satMod val="120000"/>
                <a:lumMod val="54000"/>
              </a:schemeClr>
              <a:schemeClr val="phClr">
                <a:tint val="80000"/>
                <a:satMod val="160000"/>
                <a:lumMod val="140000"/>
              </a:schemeClr>
            </a:duotone>
          </a:blip>
          <a:stretch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Pushpin.thmx</Template>
  <TotalTime>8176</TotalTime>
  <Words>324</Words>
  <Application>Microsoft Macintosh PowerPoint</Application>
  <PresentationFormat>On-screen Show (4:3)</PresentationFormat>
  <Paragraphs>74</Paragraphs>
  <Slides>15</Slides>
  <Notes>11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Pushpin</vt:lpstr>
      <vt:lpstr>Class Thirteen</vt:lpstr>
      <vt:lpstr>Overview</vt:lpstr>
      <vt:lpstr>What’s New?</vt:lpstr>
      <vt:lpstr>Quiz Time</vt:lpstr>
      <vt:lpstr>Portfolio Presentations</vt:lpstr>
      <vt:lpstr>Website Autopsy</vt:lpstr>
      <vt:lpstr>Break</vt:lpstr>
      <vt:lpstr>The Chapter</vt:lpstr>
      <vt:lpstr>Evolution</vt:lpstr>
      <vt:lpstr>CSS Evolves</vt:lpstr>
      <vt:lpstr>JavaScript</vt:lpstr>
      <vt:lpstr>WordPress</vt:lpstr>
      <vt:lpstr>Break</vt:lpstr>
      <vt:lpstr>Lab</vt:lpstr>
      <vt:lpstr>Class Fourteen</vt:lpstr>
    </vt:vector>
  </TitlesOfParts>
  <Company>University of Sioux Falls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Class One</dc:title>
  <dc:creator>Holli Rausch</dc:creator>
  <cp:lastModifiedBy>Miles Rausch</cp:lastModifiedBy>
  <cp:revision>394</cp:revision>
  <dcterms:created xsi:type="dcterms:W3CDTF">2011-09-17T02:58:40Z</dcterms:created>
  <dcterms:modified xsi:type="dcterms:W3CDTF">2011-12-07T00:20:11Z</dcterms:modified>
</cp:coreProperties>
</file>